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86" r:id="rId9"/>
    <p:sldId id="264" r:id="rId10"/>
    <p:sldId id="276" r:id="rId11"/>
    <p:sldId id="280" r:id="rId12"/>
    <p:sldId id="266" r:id="rId13"/>
    <p:sldId id="281" r:id="rId14"/>
    <p:sldId id="267" r:id="rId15"/>
    <p:sldId id="282" r:id="rId16"/>
    <p:sldId id="268" r:id="rId17"/>
    <p:sldId id="269" r:id="rId18"/>
    <p:sldId id="288" r:id="rId19"/>
    <p:sldId id="270" r:id="rId20"/>
    <p:sldId id="271" r:id="rId21"/>
    <p:sldId id="272" r:id="rId22"/>
    <p:sldId id="275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3" autoAdjust="0"/>
    <p:restoredTop sz="94660"/>
  </p:normalViewPr>
  <p:slideViewPr>
    <p:cSldViewPr>
      <p:cViewPr>
        <p:scale>
          <a:sx n="100" d="100"/>
          <a:sy n="100" d="100"/>
        </p:scale>
        <p:origin x="-1284" y="-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60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34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164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68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98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77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09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8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86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71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51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8D799-157A-4007-BF71-6B48CE8AE68C}" type="datetimeFigureOut">
              <a:rPr lang="en-US" smtClean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013F6-7E8C-4461-BEFE-2FE61C525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6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MACCS RESULTS TO INFORM PARS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Consequence Analysis Can Help Decision Makers Develop Risk Informed 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675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4.1 Key 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69" y="1872284"/>
            <a:ext cx="5334462" cy="3981795"/>
          </a:xfrm>
        </p:spPr>
      </p:pic>
    </p:spTree>
    <p:extLst>
      <p:ext uri="{BB962C8B-B14F-4D97-AF65-F5344CB8AC3E}">
        <p14:creationId xmlns:p14="http://schemas.microsoft.com/office/powerpoint/2010/main" val="3249581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MACCS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SOARCA represents the best known example of how MACCS results can be used in Emergency Response</a:t>
            </a:r>
          </a:p>
          <a:p>
            <a:r>
              <a:rPr lang="en-US" dirty="0" smtClean="0"/>
              <a:t>Some ten years after the publication of SOARCA there is still not widespread understanding of the results</a:t>
            </a:r>
          </a:p>
          <a:p>
            <a:r>
              <a:rPr lang="en-US" dirty="0" smtClean="0"/>
              <a:t>As someone who has trained hundreds of individuals I know there is still a lack of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36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MACCS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MACCS has many potential applications for emergency response there are already other untapped results</a:t>
            </a:r>
          </a:p>
          <a:p>
            <a:r>
              <a:rPr lang="en-US" dirty="0" smtClean="0"/>
              <a:t>A recent Sandia Report , SAND2022-3706, “Scoping Analysis of MACCS Modeling Improvements for the Study of Protective Action Recommendations, illustrate that improvements in modeling have resulted in lower consequences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60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MACCS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Illustrates recent improvements in MACCS modeling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5" r="977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972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SAND2022-3706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area where Decision Makers are required to make critical judgments is in the issuance of PARs</a:t>
            </a:r>
          </a:p>
          <a:p>
            <a:r>
              <a:rPr lang="en-US" dirty="0" smtClean="0"/>
              <a:t>The results from a consequence code such as MACCS therefore need to be adequately disseminated to the Decision Makers</a:t>
            </a:r>
          </a:p>
          <a:p>
            <a:r>
              <a:rPr lang="en-US" dirty="0" smtClean="0"/>
              <a:t>The benefit of studies such as SAND2022-3706 are lost without proper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039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Sandia Study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" y="1971516"/>
            <a:ext cx="7433310" cy="378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715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Beyond Training on current results additional opportunities exist for MACCS</a:t>
            </a:r>
          </a:p>
          <a:p>
            <a:r>
              <a:rPr lang="en-US" dirty="0" smtClean="0"/>
              <a:t>Although MACCS is not designed to be run in real time for decision making during an actual event, it can be used to run different pre default scenarios</a:t>
            </a:r>
          </a:p>
          <a:p>
            <a:r>
              <a:rPr lang="en-US" dirty="0" smtClean="0"/>
              <a:t>MACCS consequence results are a prediction on certain PAR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868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Default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the original PAR study provided insight into worse case scenarios, it did not examine more realistic accidents or varied responses</a:t>
            </a:r>
          </a:p>
          <a:p>
            <a:r>
              <a:rPr lang="en-US" dirty="0" smtClean="0"/>
              <a:t>As a start the accidents analyzed in SOARCA could be reanalyzed by using MACCS and varying one parameter such as the PARS</a:t>
            </a:r>
          </a:p>
          <a:p>
            <a:r>
              <a:rPr lang="en-US" dirty="0" smtClean="0"/>
              <a:t>In other words no actions, shelter or different PARs using the keyhole vs. radial evacuation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686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Keyhole Model USED in SANDIA Report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Original PAR study used a radial evacuation model.  Updated study used the keyhole model pictured above.  These results give insight to different PAR Strategies.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3" r="844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394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Default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it is impossible to develop results for every possible source term and meteorological parameters, a significant amount of data could be generated</a:t>
            </a:r>
          </a:p>
          <a:p>
            <a:r>
              <a:rPr lang="en-US" dirty="0" smtClean="0"/>
              <a:t>This effort is somewhat analogous to the Technical Support Guidelines developed in the late 90s as part of the Severe Accident Management Guidelines developed by the Nuclear 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6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EMERGENCY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General Emergency normally requires Protective Action Recommendations (PARs)</a:t>
            </a:r>
          </a:p>
          <a:p>
            <a:r>
              <a:rPr lang="en-US" dirty="0" smtClean="0"/>
              <a:t>These may be evacuation or shelter</a:t>
            </a:r>
          </a:p>
          <a:p>
            <a:r>
              <a:rPr lang="en-US" dirty="0" smtClean="0"/>
              <a:t>The distance required is based on where offsite consequences are projected</a:t>
            </a:r>
          </a:p>
          <a:p>
            <a:r>
              <a:rPr lang="en-US" dirty="0" smtClean="0"/>
              <a:t>Meteorological conditions determine angular extent of PARs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222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Response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late 90s at an ANS meeting, I presented a paper on Emergency Response Guidelines</a:t>
            </a:r>
          </a:p>
          <a:p>
            <a:r>
              <a:rPr lang="en-US" dirty="0" smtClean="0"/>
              <a:t>My concept was to have operator aids that could quickly identify the relative severity of an accident based on variables such as containment radiation monitor or release rate</a:t>
            </a:r>
          </a:p>
          <a:p>
            <a:r>
              <a:rPr lang="en-US" dirty="0" smtClean="0"/>
              <a:t>My vision for MACCS as an emergency response tool is for a much more sophiscated set of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04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MACCS is already a state of the art consequence analysis code</a:t>
            </a:r>
          </a:p>
          <a:p>
            <a:r>
              <a:rPr lang="en-US" dirty="0" smtClean="0"/>
              <a:t>The consequences it produces when run are the type of information decision makers require in an emergency event</a:t>
            </a:r>
          </a:p>
          <a:p>
            <a:r>
              <a:rPr lang="en-US" dirty="0" smtClean="0"/>
              <a:t>PARs made today in emergency exercises are based on limited data and limited knowledge of severe accident consequences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264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Informing PARs using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seen earlier most postulated General Emergencies do not result in a release</a:t>
            </a:r>
          </a:p>
          <a:p>
            <a:r>
              <a:rPr lang="en-US" dirty="0" smtClean="0"/>
              <a:t>Guidelines developed from MACCS results would provide insight into the probability of a postulated release and estimate of the timing of any release</a:t>
            </a:r>
          </a:p>
          <a:p>
            <a:r>
              <a:rPr lang="en-US" dirty="0" smtClean="0"/>
              <a:t>Currently PARs are issued based on a General Emergency </a:t>
            </a:r>
            <a:r>
              <a:rPr lang="en-US" dirty="0" err="1" smtClean="0"/>
              <a:t>occuring</a:t>
            </a:r>
            <a:r>
              <a:rPr lang="en-US" dirty="0" smtClean="0"/>
              <a:t>, even when a release is not </a:t>
            </a:r>
            <a:r>
              <a:rPr lang="en-US" dirty="0" err="1" smtClean="0"/>
              <a:t>occuring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957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Risk Reduction.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non-radiological risk from PARs is real and has not been incorporated into decision-making</a:t>
            </a:r>
          </a:p>
          <a:p>
            <a:r>
              <a:rPr lang="en-US" dirty="0" smtClean="0"/>
              <a:t>Use of MACCS results in issuance of initial PARs should reduce the population needlessly evacuated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785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MACCS was never intended to be a real time response code such as RASCAL</a:t>
            </a:r>
          </a:p>
          <a:p>
            <a:pPr lvl="0"/>
            <a:r>
              <a:rPr lang="en-US" dirty="0"/>
              <a:t>Prior to a release occurring MACCS is a valuable tool to assess potential consequences</a:t>
            </a:r>
          </a:p>
          <a:p>
            <a:pPr lvl="0"/>
            <a:r>
              <a:rPr lang="en-US" dirty="0"/>
              <a:t>With the proper application of MACCS results and training, PARs and therefore emergency response risk can be lowered</a:t>
            </a:r>
          </a:p>
        </p:txBody>
      </p:sp>
    </p:spTree>
    <p:extLst>
      <p:ext uri="{BB962C8B-B14F-4D97-AF65-F5344CB8AC3E}">
        <p14:creationId xmlns:p14="http://schemas.microsoft.com/office/powerpoint/2010/main" val="1747296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General Emergencies Are Not Equal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Only 1% of General Emergencies results in core damage</a:t>
            </a:r>
          </a:p>
          <a:p>
            <a:endParaRPr lang="en-US" dirty="0"/>
          </a:p>
          <a:p>
            <a:r>
              <a:rPr lang="en-US" dirty="0"/>
              <a:t>Only 0.1% of General Emergencies result in containment breach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16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990600"/>
            <a:ext cx="7696200" cy="4648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Onl</a:t>
            </a:r>
            <a:r>
              <a:rPr lang="en-US" dirty="0"/>
              <a:t>NUREG/CR-6953 Vol. 1</a:t>
            </a:r>
          </a:p>
          <a:p>
            <a:r>
              <a:rPr lang="en-US" dirty="0">
                <a:solidFill>
                  <a:schemeClr val="bg1"/>
                </a:solidFill>
              </a:rPr>
              <a:t>y 0.</a:t>
            </a:r>
            <a:r>
              <a:rPr lang="en-US" dirty="0"/>
              <a:t> Figure 3.6 from Page 14, illustrating the concepts of the previous slide.</a:t>
            </a:r>
          </a:p>
          <a:p>
            <a:r>
              <a:rPr lang="en-US" dirty="0">
                <a:solidFill>
                  <a:schemeClr val="bg1"/>
                </a:solidFill>
              </a:rPr>
              <a:t>1% of General Emergencies result in containment breach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19400"/>
            <a:ext cx="41243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7D4-94B2-4E26-BB86-9E43E635E27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MACCS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previous slides represent the probability of containment failure given the declaration of a General Emergency</a:t>
            </a:r>
          </a:p>
          <a:p>
            <a:r>
              <a:rPr lang="en-US" dirty="0" smtClean="0"/>
              <a:t>It is but one example of how MACCS products can be used to educate decision makers on severe accident behavior</a:t>
            </a:r>
          </a:p>
          <a:p>
            <a:r>
              <a:rPr lang="en-US" dirty="0" smtClean="0"/>
              <a:t>The problem becomes how to digest so many MACCS products into an easy to use reference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99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MACCS And Emergency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MACCS is based on complex codes and detailed technical analyses of how severe accidents progress</a:t>
            </a:r>
          </a:p>
          <a:p>
            <a:r>
              <a:rPr lang="en-US" dirty="0" smtClean="0"/>
              <a:t>Most Decision makers are not normally familiar with the technical details</a:t>
            </a:r>
          </a:p>
          <a:p>
            <a:r>
              <a:rPr lang="en-US" dirty="0" smtClean="0"/>
              <a:t>The challenge is training Decision makers in the results of MACCS not the technical basis of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991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Decision Makers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best examples of how complex MACCS results are summarized was what the NRC did with the SOARCA project</a:t>
            </a:r>
          </a:p>
          <a:p>
            <a:r>
              <a:rPr lang="en-US" dirty="0" smtClean="0"/>
              <a:t>The plain language summary, “Modeling Potential Accident Consequences”, covers all of the key results</a:t>
            </a:r>
          </a:p>
          <a:p>
            <a:r>
              <a:rPr lang="en-US" dirty="0" smtClean="0"/>
              <a:t>I have used this reference to train my staff when I was with the state of Illinois.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64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NUREG/BR-0359 Rev. 3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Plain language summary of SOARCA’s Results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3" r="852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448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from NUREG/BR-0359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Table 4.1, “Timing and Quantity of Radioactive Material Released for SOARCA Mitigated and Unmitigated Scenarios”, is an excellent summary</a:t>
            </a:r>
          </a:p>
          <a:p>
            <a:r>
              <a:rPr lang="en-US" dirty="0" smtClean="0"/>
              <a:t>In this particular case Chapter 4 from NUREG/BR-0359 summarizes SOARCA results for Radioactive Releases</a:t>
            </a:r>
          </a:p>
          <a:p>
            <a:r>
              <a:rPr lang="en-US" dirty="0" smtClean="0"/>
              <a:t>Table 4.1 in turn summarizes the material from Chapter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81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2134</TotalTime>
  <Words>964</Words>
  <Application>Microsoft Office PowerPoint</Application>
  <PresentationFormat>On-screen Show (4:3)</PresentationFormat>
  <Paragraphs>80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USING MACCS RESULTS TO INFORM PARS</vt:lpstr>
      <vt:lpstr>GENERAL EMERGENCY</vt:lpstr>
      <vt:lpstr>All General Emergencies Are Not Equal</vt:lpstr>
      <vt:lpstr>PowerPoint Presentation</vt:lpstr>
      <vt:lpstr>MACCS Products</vt:lpstr>
      <vt:lpstr>MACCS And Emergency Response</vt:lpstr>
      <vt:lpstr>Training Decision Makers</vt:lpstr>
      <vt:lpstr>NUREG/BR-0359 Rev. 3</vt:lpstr>
      <vt:lpstr>An Example from NUREG/BR-0359</vt:lpstr>
      <vt:lpstr>Table 4.1 Key Results</vt:lpstr>
      <vt:lpstr>The Importance of MACCS Results</vt:lpstr>
      <vt:lpstr>Other MACCS Applications</vt:lpstr>
      <vt:lpstr>UPDATED MACCS RESULTS</vt:lpstr>
      <vt:lpstr>SAND2022-3706</vt:lpstr>
      <vt:lpstr>Results From Sandia Study</vt:lpstr>
      <vt:lpstr>Opportunities For Future Work</vt:lpstr>
      <vt:lpstr>Additional Default Scenarios</vt:lpstr>
      <vt:lpstr>Keyhole Model USED in SANDIA Report</vt:lpstr>
      <vt:lpstr>Additional Default Scenarios</vt:lpstr>
      <vt:lpstr>Emergency Response Guidelines</vt:lpstr>
      <vt:lpstr>Going Forward</vt:lpstr>
      <vt:lpstr>Informing PARs using Guidelines</vt:lpstr>
      <vt:lpstr>The Goal Risk Reduction.</vt:lpstr>
      <vt:lpstr>Summary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MACCS RESULTS TO INFORM PARS</dc:title>
  <dc:creator>ken</dc:creator>
  <cp:lastModifiedBy>ken</cp:lastModifiedBy>
  <cp:revision>36</cp:revision>
  <dcterms:created xsi:type="dcterms:W3CDTF">2023-07-24T14:32:51Z</dcterms:created>
  <dcterms:modified xsi:type="dcterms:W3CDTF">2023-08-05T19:02:55Z</dcterms:modified>
</cp:coreProperties>
</file>